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9" r:id="rId4"/>
    <p:sldId id="281" r:id="rId5"/>
    <p:sldId id="298" r:id="rId6"/>
    <p:sldId id="262" r:id="rId7"/>
    <p:sldId id="286" r:id="rId8"/>
    <p:sldId id="267" r:id="rId9"/>
    <p:sldId id="294" r:id="rId10"/>
    <p:sldId id="295" r:id="rId11"/>
    <p:sldId id="296" r:id="rId12"/>
    <p:sldId id="292" r:id="rId13"/>
    <p:sldId id="300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E45FAB-B4EE-4485-91EA-08FA7F19E4F6}">
  <a:tblStyle styleId="{17E45FAB-B4EE-4485-91EA-08FA7F19E4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8"/>
    <p:restoredTop sz="94710"/>
  </p:normalViewPr>
  <p:slideViewPr>
    <p:cSldViewPr snapToGrid="0" snapToObjects="1">
      <p:cViewPr varScale="1">
        <p:scale>
          <a:sx n="156" d="100"/>
          <a:sy n="156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4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5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5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81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1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676521" y="1151222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OOP</a:t>
            </a:r>
            <a:br>
              <a:rPr lang="en-US" dirty="0"/>
            </a:br>
            <a:r>
              <a:rPr lang="en-US" dirty="0"/>
              <a:t>PRESENTATION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HODONG PARK, JUNGHOON PARK,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DONGGEON LEE, MINHYEOK JANG</a:t>
            </a:r>
            <a:endParaRPr dirty="0"/>
          </a:p>
        </p:txBody>
      </p:sp>
      <p:cxnSp>
        <p:nvCxnSpPr>
          <p:cNvPr id="153" name="Google Shape;153;p33"/>
          <p:cNvCxnSpPr>
            <a:cxnSpLocks/>
          </p:cNvCxnSpPr>
          <p:nvPr/>
        </p:nvCxnSpPr>
        <p:spPr>
          <a:xfrm>
            <a:off x="4436533" y="3017157"/>
            <a:ext cx="4707467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461F4-B53C-4084-8D93-17ABDC03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0844" y="196511"/>
            <a:ext cx="3867300" cy="551556"/>
          </a:xfrm>
        </p:spPr>
        <p:txBody>
          <a:bodyPr/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A1628-73FC-4389-B684-1501EBE2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8" y="976312"/>
            <a:ext cx="82296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461F4-B53C-4084-8D93-17ABDC03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002" y="602552"/>
            <a:ext cx="2526613" cy="622300"/>
          </a:xfrm>
        </p:spPr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220C8-23D5-4BD8-923B-CE1E6255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45" y="184047"/>
            <a:ext cx="4844457" cy="47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Execution Demo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7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Concluding Remark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0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Introduction to Topic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Design Focus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UML Design</a:t>
            </a:r>
          </a:p>
          <a:p>
            <a:pPr marL="6096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2-1. Activity Diagram</a:t>
            </a:r>
          </a:p>
          <a:p>
            <a:pPr marL="60960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2-2. Class Diagram</a:t>
            </a:r>
          </a:p>
          <a:p>
            <a:pPr marL="60960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2-3. Use Case Diagram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Execution Demo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Concluding Remark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CONTENTS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Topic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94" name="Google Shape;194;p36"/>
          <p:cNvCxnSpPr>
            <a:cxnSpLocks/>
          </p:cNvCxnSpPr>
          <p:nvPr/>
        </p:nvCxnSpPr>
        <p:spPr>
          <a:xfrm>
            <a:off x="0" y="4028275"/>
            <a:ext cx="1515533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95500" y="2158256"/>
            <a:ext cx="3983400" cy="1409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Records make your body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Our app helps everyone who likes exercise from home training to the gym to easily plan exercise and intuitively record exercise to check for improved results. </a:t>
            </a:r>
            <a:endParaRPr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584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Diary</a:t>
            </a:r>
            <a:endParaRPr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7797BE0-B1EB-43BD-BBF5-CB9830B9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65102" y="1685491"/>
            <a:ext cx="2819560" cy="28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625669" y="1360485"/>
            <a:ext cx="2231131" cy="474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Set: 5  Reps: 10 Weight: 50kg</a:t>
            </a:r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02526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4800" y="437429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2" descr="가슴운동 끝판왕 :: 벤치프레스 자세, 하는법 : 네이버 블로그">
            <a:extLst>
              <a:ext uri="{FF2B5EF4-FFF2-40B4-BE49-F238E27FC236}">
                <a16:creationId xmlns:a16="http://schemas.microsoft.com/office/drawing/2014/main" id="{B9B0820C-1D75-4D02-BDB7-9E9D411B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61" y="1209968"/>
            <a:ext cx="2593534" cy="136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멜킨 런닝머신 젠틀레이스 가정용 아파트형 접이식 워킹패드">
            <a:extLst>
              <a:ext uri="{FF2B5EF4-FFF2-40B4-BE49-F238E27FC236}">
                <a16:creationId xmlns:a16="http://schemas.microsoft.com/office/drawing/2014/main" id="{12287558-3B31-4991-A5B1-D89D2DFC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00" y="2559720"/>
            <a:ext cx="1719763" cy="1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5;p37">
            <a:extLst>
              <a:ext uri="{FF2B5EF4-FFF2-40B4-BE49-F238E27FC236}">
                <a16:creationId xmlns:a16="http://schemas.microsoft.com/office/drawing/2014/main" id="{FA74A4A6-1AC0-44C7-B03E-965F7C0A1A12}"/>
              </a:ext>
            </a:extLst>
          </p:cNvPr>
          <p:cNvSpPr txBox="1">
            <a:spLocks/>
          </p:cNvSpPr>
          <p:nvPr/>
        </p:nvSpPr>
        <p:spPr>
          <a:xfrm>
            <a:off x="2561053" y="3363856"/>
            <a:ext cx="2231131" cy="47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Time: 00:31:22</a:t>
            </a:r>
          </a:p>
        </p:txBody>
      </p:sp>
    </p:spTree>
    <p:extLst>
      <p:ext uri="{BB962C8B-B14F-4D97-AF65-F5344CB8AC3E}">
        <p14:creationId xmlns:p14="http://schemas.microsoft.com/office/powerpoint/2010/main" val="14982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Focus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197566" y="2415178"/>
            <a:ext cx="4683716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focus on make functions work independent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 can upgrade program without touching other parts of program</a:t>
            </a: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8350" y="406823"/>
            <a:ext cx="3867300" cy="584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Structure</a:t>
            </a:r>
            <a:endParaRPr dirty="0"/>
          </a:p>
        </p:txBody>
      </p:sp>
      <p:cxnSp>
        <p:nvCxnSpPr>
          <p:cNvPr id="208" name="Google Shape;208;p37"/>
          <p:cNvCxnSpPr>
            <a:cxnSpLocks/>
          </p:cNvCxnSpPr>
          <p:nvPr/>
        </p:nvCxnSpPr>
        <p:spPr>
          <a:xfrm>
            <a:off x="0" y="3568175"/>
            <a:ext cx="4094922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D464AA-3CE6-41D8-8BFD-4BF33EAD04F0}"/>
              </a:ext>
            </a:extLst>
          </p:cNvPr>
          <p:cNvSpPr/>
          <p:nvPr/>
        </p:nvSpPr>
        <p:spPr>
          <a:xfrm>
            <a:off x="5470227" y="1791445"/>
            <a:ext cx="1320538" cy="584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Management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A600BB-8709-42DE-AA71-54B42DA9B6A5}"/>
              </a:ext>
            </a:extLst>
          </p:cNvPr>
          <p:cNvSpPr/>
          <p:nvPr/>
        </p:nvSpPr>
        <p:spPr>
          <a:xfrm>
            <a:off x="5470227" y="3008207"/>
            <a:ext cx="1320538" cy="477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7A2B4-51B1-4A8B-80C7-F6C06E7C227A}"/>
              </a:ext>
            </a:extLst>
          </p:cNvPr>
          <p:cNvSpPr/>
          <p:nvPr/>
        </p:nvSpPr>
        <p:spPr>
          <a:xfrm>
            <a:off x="5470227" y="2435350"/>
            <a:ext cx="1320538" cy="477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7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Design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461F4-B53C-4084-8D93-17ABDC03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1893" y="899578"/>
            <a:ext cx="2561118" cy="441282"/>
          </a:xfrm>
        </p:spPr>
        <p:txBody>
          <a:bodyPr/>
          <a:lstStyle/>
          <a:p>
            <a:r>
              <a:rPr lang="en-US" altLang="ko-KR" dirty="0"/>
              <a:t>Activity Diagram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265490-B3DD-4FE2-88A2-499CB356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90" y="260818"/>
            <a:ext cx="6205450" cy="46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471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145</Words>
  <Application>Microsoft Office PowerPoint</Application>
  <PresentationFormat>화면 슬라이드 쇼(16:9)</PresentationFormat>
  <Paragraphs>37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Apple SD Gothic Neo</vt:lpstr>
      <vt:lpstr>Exo 2</vt:lpstr>
      <vt:lpstr>Fira Sans Extra Condensed Medium</vt:lpstr>
      <vt:lpstr>Arial</vt:lpstr>
      <vt:lpstr>Noto Sans</vt:lpstr>
      <vt:lpstr>Nunito Light</vt:lpstr>
      <vt:lpstr>Roboto Condensed</vt:lpstr>
      <vt:lpstr>Roboto Condensed Light</vt:lpstr>
      <vt:lpstr>Tech Newsletter XL by Slidesgo</vt:lpstr>
      <vt:lpstr>OOP PRESENTATION</vt:lpstr>
      <vt:lpstr>CONTENTS </vt:lpstr>
      <vt:lpstr>Introduction to Topic</vt:lpstr>
      <vt:lpstr>Exercise Diary</vt:lpstr>
      <vt:lpstr>PowerPoint 프레젠테이션</vt:lpstr>
      <vt:lpstr>Design Focus</vt:lpstr>
      <vt:lpstr>Software Structure</vt:lpstr>
      <vt:lpstr>UML Design</vt:lpstr>
      <vt:lpstr>Activity Diagram</vt:lpstr>
      <vt:lpstr>Class Diagram</vt:lpstr>
      <vt:lpstr>Use Case Diagram</vt:lpstr>
      <vt:lpstr>Execution Demo</vt:lpstr>
      <vt:lpstr>Concluding Remark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장 민혁</cp:lastModifiedBy>
  <cp:revision>16</cp:revision>
  <dcterms:modified xsi:type="dcterms:W3CDTF">2021-12-06T17:46:17Z</dcterms:modified>
</cp:coreProperties>
</file>